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  <p:sldId id="259" r:id="rId5"/>
  </p:sldIdLst>
  <p:sldSz cx="12192000" cy="8999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04"/>
    <p:restoredTop sz="94719"/>
  </p:normalViewPr>
  <p:slideViewPr>
    <p:cSldViewPr snapToGrid="0">
      <p:cViewPr varScale="1">
        <p:scale>
          <a:sx n="115" d="100"/>
          <a:sy n="115" d="100"/>
        </p:scale>
        <p:origin x="175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72842"/>
            <a:ext cx="10363200" cy="3133172"/>
          </a:xfrm>
        </p:spPr>
        <p:txBody>
          <a:bodyPr anchor="b"/>
          <a:lstStyle>
            <a:lvl1pPr algn="ctr">
              <a:defRPr sz="787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26842"/>
            <a:ext cx="9144000" cy="2172804"/>
          </a:xfrm>
        </p:spPr>
        <p:txBody>
          <a:bodyPr/>
          <a:lstStyle>
            <a:lvl1pPr marL="0" indent="0" algn="ctr">
              <a:buNone/>
              <a:defRPr sz="3150"/>
            </a:lvl1pPr>
            <a:lvl2pPr marL="599984" indent="0" algn="ctr">
              <a:buNone/>
              <a:defRPr sz="2625"/>
            </a:lvl2pPr>
            <a:lvl3pPr marL="1199967" indent="0" algn="ctr">
              <a:buNone/>
              <a:defRPr sz="2362"/>
            </a:lvl3pPr>
            <a:lvl4pPr marL="1799951" indent="0" algn="ctr">
              <a:buNone/>
              <a:defRPr sz="2100"/>
            </a:lvl4pPr>
            <a:lvl5pPr marL="2399934" indent="0" algn="ctr">
              <a:buNone/>
              <a:defRPr sz="2100"/>
            </a:lvl5pPr>
            <a:lvl6pPr marL="2999918" indent="0" algn="ctr">
              <a:buNone/>
              <a:defRPr sz="2100"/>
            </a:lvl6pPr>
            <a:lvl7pPr marL="3599901" indent="0" algn="ctr">
              <a:buNone/>
              <a:defRPr sz="2100"/>
            </a:lvl7pPr>
            <a:lvl8pPr marL="4199885" indent="0" algn="ctr">
              <a:buNone/>
              <a:defRPr sz="2100"/>
            </a:lvl8pPr>
            <a:lvl9pPr marL="4799868" indent="0" algn="ctr"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5E4F-31E8-9143-A20C-0886470CE357}" type="datetimeFigureOut">
              <a:rPr lang="en-CN" smtClean="0"/>
              <a:t>2022/11/5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480E-89A6-3E41-ABE5-1290AADAC2C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4246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5E4F-31E8-9143-A20C-0886470CE357}" type="datetimeFigureOut">
              <a:rPr lang="en-CN" smtClean="0"/>
              <a:t>2022/11/5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480E-89A6-3E41-ABE5-1290AADAC2C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8036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79142"/>
            <a:ext cx="2628900" cy="762669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79142"/>
            <a:ext cx="7734300" cy="762669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5E4F-31E8-9143-A20C-0886470CE357}" type="datetimeFigureOut">
              <a:rPr lang="en-CN" smtClean="0"/>
              <a:t>2022/11/5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480E-89A6-3E41-ABE5-1290AADAC2C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38585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5E4F-31E8-9143-A20C-0886470CE357}" type="datetimeFigureOut">
              <a:rPr lang="en-CN" smtClean="0"/>
              <a:t>2022/11/5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480E-89A6-3E41-ABE5-1290AADAC2C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7251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43638"/>
            <a:ext cx="10515600" cy="3743557"/>
          </a:xfrm>
        </p:spPr>
        <p:txBody>
          <a:bodyPr anchor="b"/>
          <a:lstStyle>
            <a:lvl1pPr>
              <a:defRPr sz="787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022610"/>
            <a:ext cx="10515600" cy="1968648"/>
          </a:xfrm>
        </p:spPr>
        <p:txBody>
          <a:bodyPr/>
          <a:lstStyle>
            <a:lvl1pPr marL="0" indent="0">
              <a:buNone/>
              <a:defRPr sz="3150">
                <a:solidFill>
                  <a:schemeClr val="tx1"/>
                </a:solidFill>
              </a:defRPr>
            </a:lvl1pPr>
            <a:lvl2pPr marL="599984" indent="0">
              <a:buNone/>
              <a:defRPr sz="2625">
                <a:solidFill>
                  <a:schemeClr val="tx1">
                    <a:tint val="75000"/>
                  </a:schemeClr>
                </a:solidFill>
              </a:defRPr>
            </a:lvl2pPr>
            <a:lvl3pPr marL="1199967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3pPr>
            <a:lvl4pPr marL="17999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39993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299991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59990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199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79986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5E4F-31E8-9143-A20C-0886470CE357}" type="datetimeFigureOut">
              <a:rPr lang="en-CN" smtClean="0"/>
              <a:t>2022/11/5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480E-89A6-3E41-ABE5-1290AADAC2C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2323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95710"/>
            <a:ext cx="5181600" cy="5710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95710"/>
            <a:ext cx="5181600" cy="5710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5E4F-31E8-9143-A20C-0886470CE357}" type="datetimeFigureOut">
              <a:rPr lang="en-CN" smtClean="0"/>
              <a:t>2022/11/5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480E-89A6-3E41-ABE5-1290AADAC2C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63891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79144"/>
            <a:ext cx="10515600" cy="17394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06137"/>
            <a:ext cx="5157787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287331"/>
            <a:ext cx="5157787" cy="4835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06137"/>
            <a:ext cx="5183188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287331"/>
            <a:ext cx="5183188" cy="4835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5E4F-31E8-9143-A20C-0886470CE357}" type="datetimeFigureOut">
              <a:rPr lang="en-CN" smtClean="0"/>
              <a:t>2022/11/5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480E-89A6-3E41-ABE5-1290AADAC2C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16785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5E4F-31E8-9143-A20C-0886470CE357}" type="datetimeFigureOut">
              <a:rPr lang="en-CN" smtClean="0"/>
              <a:t>2022/11/5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480E-89A6-3E41-ABE5-1290AADAC2C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744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5E4F-31E8-9143-A20C-0886470CE357}" type="datetimeFigureOut">
              <a:rPr lang="en-CN" smtClean="0"/>
              <a:t>2022/11/5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480E-89A6-3E41-ABE5-1290AADAC2C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17992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99969"/>
            <a:ext cx="3932237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295769"/>
            <a:ext cx="6172200" cy="6395505"/>
          </a:xfrm>
        </p:spPr>
        <p:txBody>
          <a:bodyPr/>
          <a:lstStyle>
            <a:lvl1pPr>
              <a:defRPr sz="4199"/>
            </a:lvl1pPr>
            <a:lvl2pPr>
              <a:defRPr sz="3674"/>
            </a:lvl2pPr>
            <a:lvl3pPr>
              <a:defRPr sz="3150"/>
            </a:lvl3pPr>
            <a:lvl4pPr>
              <a:defRPr sz="2625"/>
            </a:lvl4pPr>
            <a:lvl5pPr>
              <a:defRPr sz="2625"/>
            </a:lvl5pPr>
            <a:lvl6pPr>
              <a:defRPr sz="2625"/>
            </a:lvl6pPr>
            <a:lvl7pPr>
              <a:defRPr sz="2625"/>
            </a:lvl7pPr>
            <a:lvl8pPr>
              <a:defRPr sz="2625"/>
            </a:lvl8pPr>
            <a:lvl9pPr>
              <a:defRPr sz="26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699862"/>
            <a:ext cx="3932237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5E4F-31E8-9143-A20C-0886470CE357}" type="datetimeFigureOut">
              <a:rPr lang="en-CN" smtClean="0"/>
              <a:t>2022/11/5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480E-89A6-3E41-ABE5-1290AADAC2C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22322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99969"/>
            <a:ext cx="3932237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295769"/>
            <a:ext cx="6172200" cy="6395505"/>
          </a:xfrm>
        </p:spPr>
        <p:txBody>
          <a:bodyPr anchor="t"/>
          <a:lstStyle>
            <a:lvl1pPr marL="0" indent="0">
              <a:buNone/>
              <a:defRPr sz="4199"/>
            </a:lvl1pPr>
            <a:lvl2pPr marL="599984" indent="0">
              <a:buNone/>
              <a:defRPr sz="3674"/>
            </a:lvl2pPr>
            <a:lvl3pPr marL="1199967" indent="0">
              <a:buNone/>
              <a:defRPr sz="3150"/>
            </a:lvl3pPr>
            <a:lvl4pPr marL="1799951" indent="0">
              <a:buNone/>
              <a:defRPr sz="2625"/>
            </a:lvl4pPr>
            <a:lvl5pPr marL="2399934" indent="0">
              <a:buNone/>
              <a:defRPr sz="2625"/>
            </a:lvl5pPr>
            <a:lvl6pPr marL="2999918" indent="0">
              <a:buNone/>
              <a:defRPr sz="2625"/>
            </a:lvl6pPr>
            <a:lvl7pPr marL="3599901" indent="0">
              <a:buNone/>
              <a:defRPr sz="2625"/>
            </a:lvl7pPr>
            <a:lvl8pPr marL="4199885" indent="0">
              <a:buNone/>
              <a:defRPr sz="2625"/>
            </a:lvl8pPr>
            <a:lvl9pPr marL="4799868" indent="0">
              <a:buNone/>
              <a:defRPr sz="26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699862"/>
            <a:ext cx="3932237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D5E4F-31E8-9143-A20C-0886470CE357}" type="datetimeFigureOut">
              <a:rPr lang="en-CN" smtClean="0"/>
              <a:t>2022/11/5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E8480E-89A6-3E41-ABE5-1290AADAC2C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4512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79144"/>
            <a:ext cx="10515600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395710"/>
            <a:ext cx="10515600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341240"/>
            <a:ext cx="274320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D5E4F-31E8-9143-A20C-0886470CE357}" type="datetimeFigureOut">
              <a:rPr lang="en-CN" smtClean="0"/>
              <a:t>2022/11/5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341240"/>
            <a:ext cx="411480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341240"/>
            <a:ext cx="274320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8480E-89A6-3E41-ABE5-1290AADAC2C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3543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99967" rtl="0" eaLnBrk="1" latinLnBrk="0" hangingPunct="1">
        <a:lnSpc>
          <a:spcPct val="90000"/>
        </a:lnSpc>
        <a:spcBef>
          <a:spcPct val="0"/>
        </a:spcBef>
        <a:buNone/>
        <a:defRPr sz="57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9992" indent="-299992" algn="l" defTabSz="1199967" rtl="0" eaLnBrk="1" latinLnBrk="0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3674" kern="1200">
          <a:solidFill>
            <a:schemeClr val="tx1"/>
          </a:solidFill>
          <a:latin typeface="+mn-lt"/>
          <a:ea typeface="+mn-ea"/>
          <a:cs typeface="+mn-cs"/>
        </a:defRPr>
      </a:lvl1pPr>
      <a:lvl2pPr marL="899975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499959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3pPr>
      <a:lvl4pPr marL="2099942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699926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329991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899893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499877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5099860" indent="-299992" algn="l" defTabSz="1199967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9998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99967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79995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399934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299991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599901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199885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4799868" algn="l" defTabSz="119996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BF77EDF-F0BD-9C07-0EAA-5A7CC498BCB5}"/>
              </a:ext>
            </a:extLst>
          </p:cNvPr>
          <p:cNvGrpSpPr/>
          <p:nvPr/>
        </p:nvGrpSpPr>
        <p:grpSpPr>
          <a:xfrm>
            <a:off x="105916" y="1070769"/>
            <a:ext cx="12086085" cy="1261242"/>
            <a:chOff x="105915" y="1776248"/>
            <a:chExt cx="12086085" cy="12612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2DCE7D-0DF8-C285-5164-11BB39216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331" b="47575"/>
            <a:stretch/>
          </p:blipFill>
          <p:spPr>
            <a:xfrm>
              <a:off x="1628430" y="1776248"/>
              <a:ext cx="10563570" cy="126124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257C66-89F1-1450-6D78-02A15CB93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7575"/>
            <a:stretch/>
          </p:blipFill>
          <p:spPr>
            <a:xfrm>
              <a:off x="105915" y="1776248"/>
              <a:ext cx="1522515" cy="1261242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191BF20-2F2F-4E0A-0D7F-1FE71B6D45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483"/>
          <a:stretch/>
        </p:blipFill>
        <p:spPr>
          <a:xfrm>
            <a:off x="105916" y="2416092"/>
            <a:ext cx="12086085" cy="1261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C10C8E-2F12-DB5D-BA3F-E3813BAC47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658"/>
          <a:stretch/>
        </p:blipFill>
        <p:spPr>
          <a:xfrm>
            <a:off x="53400" y="3761416"/>
            <a:ext cx="12085200" cy="1261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0EEA7B-3935-C729-18CA-EA5E9EA2FF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7729"/>
          <a:stretch/>
        </p:blipFill>
        <p:spPr>
          <a:xfrm>
            <a:off x="53400" y="5106740"/>
            <a:ext cx="12085200" cy="1261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452F06-3857-AE0B-86A8-667E4CE3D8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7837"/>
          <a:stretch/>
        </p:blipFill>
        <p:spPr>
          <a:xfrm>
            <a:off x="53400" y="6452063"/>
            <a:ext cx="12085200" cy="126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1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F69711-1883-51BC-7B75-CFB258674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523"/>
          <a:stretch/>
        </p:blipFill>
        <p:spPr>
          <a:xfrm>
            <a:off x="53400" y="1079057"/>
            <a:ext cx="12085200" cy="1261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C0A116-0FFD-F00F-618A-AE3557D8F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718"/>
          <a:stretch/>
        </p:blipFill>
        <p:spPr>
          <a:xfrm>
            <a:off x="53400" y="2340990"/>
            <a:ext cx="12085200" cy="1261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D7038B-CCFE-96E6-8E46-B6DDF7E408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451"/>
          <a:stretch/>
        </p:blipFill>
        <p:spPr>
          <a:xfrm>
            <a:off x="53400" y="3602924"/>
            <a:ext cx="12085200" cy="1261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B0E170-9FEE-D67F-F72B-FAAEBA7096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612"/>
          <a:stretch/>
        </p:blipFill>
        <p:spPr>
          <a:xfrm>
            <a:off x="53400" y="4864858"/>
            <a:ext cx="12085200" cy="1261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3699B3-C0D5-4DBE-323C-2EBDD300E6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7629"/>
          <a:stretch/>
        </p:blipFill>
        <p:spPr>
          <a:xfrm>
            <a:off x="53400" y="6126793"/>
            <a:ext cx="12085200" cy="12619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8C094A-8DB8-5D79-83C0-43064921DD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7966"/>
          <a:stretch/>
        </p:blipFill>
        <p:spPr>
          <a:xfrm>
            <a:off x="0" y="7388726"/>
            <a:ext cx="9132849" cy="12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29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C78266F-8244-0069-4A41-A74C2103A1C1}"/>
              </a:ext>
            </a:extLst>
          </p:cNvPr>
          <p:cNvGrpSpPr/>
          <p:nvPr/>
        </p:nvGrpSpPr>
        <p:grpSpPr>
          <a:xfrm>
            <a:off x="0" y="1070769"/>
            <a:ext cx="12192000" cy="1429407"/>
            <a:chOff x="597277" y="910318"/>
            <a:chExt cx="11353979" cy="12127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996DBB-4DDF-F387-34CD-8AF0BA09B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4418" y="910318"/>
              <a:ext cx="10006838" cy="1175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B73B646-70C7-446A-1F96-7D08871CD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277" y="918124"/>
              <a:ext cx="1347141" cy="1019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778A3F-61E5-4145-AEDF-FAD1117BF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92507" y="1062065"/>
              <a:ext cx="9958749" cy="10610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1FF4FC2-B0D3-6009-A04F-60C65D8E0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344" y="1062065"/>
              <a:ext cx="1266384" cy="1061025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0450AE1-3CF4-727F-A737-D2C009181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77" y="2518108"/>
            <a:ext cx="12085200" cy="1287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739823-101E-A3B0-4334-AE4A36E42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00" y="2674495"/>
            <a:ext cx="12085200" cy="11436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172CE4-8F99-E1C6-1757-55B42621F6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00" y="3845808"/>
            <a:ext cx="12085200" cy="1412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49334D-BCF0-D661-27D0-9A4899AFFE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00" y="4035962"/>
            <a:ext cx="12085200" cy="11454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A9E677-FC28-1EAD-8442-0F17AA371C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00" y="5230298"/>
            <a:ext cx="12085200" cy="1091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BFA32D-0CDC-89B0-E4F0-680297E1CB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00" y="5362338"/>
            <a:ext cx="12085200" cy="11500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3F1A0C-91FC-0F4F-1EB2-A72D740141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00" y="6535324"/>
            <a:ext cx="12085200" cy="1287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2507B0-FC31-492F-6A2B-BC22E5AA41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00" y="6707951"/>
            <a:ext cx="12085200" cy="115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08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2D9A4B-D3A7-DA80-F456-87223FAC5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0" y="1070769"/>
            <a:ext cx="12085200" cy="1285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348746-2A9C-60BA-502E-45F366B7D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0" y="1199336"/>
            <a:ext cx="12085200" cy="1134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4F4E24-05E0-C4E2-482F-F56C2B996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0" y="2333732"/>
            <a:ext cx="12085200" cy="134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2D21F-4C2D-1C84-67C2-86A7CB98B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0" y="2468726"/>
            <a:ext cx="12085200" cy="11525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DAEA3A-990D-6A05-57DB-A51A11C70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0" y="3602355"/>
            <a:ext cx="12085200" cy="128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287047-3BB2-449F-6A6C-11DF099D17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00" y="3727346"/>
            <a:ext cx="12085200" cy="1137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F5DF92-FEF8-C224-3E5B-2833FF4D45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00" y="4864551"/>
            <a:ext cx="12085200" cy="1671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0AAB43-1105-CC36-1F45-229B420F0B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00" y="5026902"/>
            <a:ext cx="12085200" cy="11384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BF8995-9C18-CF22-B27F-D55CB85FF9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00" y="6165314"/>
            <a:ext cx="12085200" cy="1093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EF7C54-2B11-770A-85A3-6C3992B2B8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00" y="6274652"/>
            <a:ext cx="12085200" cy="11378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319A48-D20C-37F4-6920-426B51D376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00" y="7390926"/>
            <a:ext cx="9112902" cy="1263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649655-BF9C-0A6F-BB6A-EEC6EACAD9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167" y="7517292"/>
            <a:ext cx="9083102" cy="113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40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</TotalTime>
  <Words>0</Words>
  <Application>Microsoft Macintosh PowerPoint</Application>
  <PresentationFormat>Custom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Jin, Ye</dc:creator>
  <cp:lastModifiedBy>Jin, Ye</cp:lastModifiedBy>
  <cp:revision>17</cp:revision>
  <dcterms:created xsi:type="dcterms:W3CDTF">2022-11-06T01:30:09Z</dcterms:created>
  <dcterms:modified xsi:type="dcterms:W3CDTF">2022-11-06T02:10:53Z</dcterms:modified>
</cp:coreProperties>
</file>